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Zenodo3993994_blood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Zenodo3993994_blood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Zenodo3993994_blood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Zenodo3993994_blood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Zenodo3993994_blood_prepare_umap_sample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566160" cy="2743200"/>
          </a:xfrm>
          <a:prstGeom prst="rect">
            <a:avLst/>
          </a:prstGeom>
        </p:spPr>
      </p:pic>
      <p:pic>
        <p:nvPicPr>
          <p:cNvPr id="4" name="Picture 3" descr="Zenodo3993994_blood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5" name="Picture 4" descr="Zenodo3993994_blood_prepare_umap_predicted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4114800" cy="2743200"/>
          </a:xfrm>
          <a:prstGeom prst="rect">
            <a:avLst/>
          </a:prstGeom>
        </p:spPr>
      </p:pic>
      <p:pic>
        <p:nvPicPr>
          <p:cNvPr id="6" name="Picture 5" descr="Zenodo3993994_blood_prepare_barplot_phase_sample_ty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7" name="Picture 6" descr="Zenodo3993994_blood_prepare_barplot_monaco_sampl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UMAPs for cell states</a:t>
            </a:r>
          </a:p>
        </p:txBody>
      </p:sp>
      <p:pic>
        <p:nvPicPr>
          <p:cNvPr id="3" name="Picture 2" descr="Zenodo3993994_blood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Zenodo3993994_blood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Zenodo3993994_blood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6" name="Picture 5" descr="Zenodo3993994_blood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Zenodo3993994_blood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Zenodo3993994_blood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Zenodo3993994_blood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Zenodo3993994_blood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Zenodo3993994_blood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Zenodo3993994_blood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017520" cy="2743200"/>
          </a:xfrm>
          <a:prstGeom prst="rect">
            <a:avLst/>
          </a:prstGeom>
        </p:spPr>
      </p:pic>
      <p:pic>
        <p:nvPicPr>
          <p:cNvPr id="9" name="Picture 8" descr="Zenodo3993994_blood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Zenodo3993994_blood_featplot_CARTEx_combined_sample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Zenodo3993994_blood_prepare_vlnplot_CARTEx_disease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Zenodo3993994_blood_prepare_swarmplot_CARTEx_disease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Zenodo3993994_blood_aggplot_CARTEx_200_diseas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Zenodo3993994_blood_explore_vlnplot_sample_typ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9753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Zenodo3993994_blood_explore_plot_volcano_Parkinson_blo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